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3" r:id="rId4"/>
    <p:sldId id="260" r:id="rId5"/>
    <p:sldId id="264" r:id="rId6"/>
    <p:sldId id="259" r:id="rId7"/>
    <p:sldId id="268" r:id="rId8"/>
    <p:sldId id="266" r:id="rId9"/>
    <p:sldId id="267" r:id="rId10"/>
    <p:sldId id="269" r:id="rId11"/>
    <p:sldId id="278" r:id="rId12"/>
    <p:sldId id="270" r:id="rId13"/>
    <p:sldId id="280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6" autoAdjust="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DCB028-68E3-4E39-8EF0-47F0CA649434}" type="datetimeFigureOut">
              <a:rPr lang="pt-BR" smtClean="0"/>
              <a:t>02/10/2019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B2651B-1BD9-4D1C-A21F-58F98E2F485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 noGrp="1"/>
          </p:cNvSpPr>
          <p:nvPr>
            <p:ph type="ctrTitle"/>
          </p:nvPr>
        </p:nvSpPr>
        <p:spPr>
          <a:xfrm>
            <a:off x="1331640" y="908720"/>
            <a:ext cx="6408712" cy="1224136"/>
          </a:xfrm>
          <a:prstGeom prst="rect">
            <a:avLst/>
          </a:prstGeom>
        </p:spPr>
        <p:txBody>
          <a:bodyPr vert="horz">
            <a:normAutofit fontScale="9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AMANDA GABRIELLE SOUZA CUNHA, </a:t>
            </a:r>
            <a:b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LAILA NUNES PEREIRA</a:t>
            </a:r>
            <a:b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THAÍS CRISTINA CAMPOS DE SOUSA</a:t>
            </a:r>
            <a:b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2492896"/>
            <a:ext cx="7848872" cy="1872208"/>
          </a:xfrm>
        </p:spPr>
        <p:txBody>
          <a:bodyPr>
            <a:normAutofit/>
          </a:bodyPr>
          <a:lstStyle/>
          <a:p>
            <a:pPr algn="ctr"/>
            <a:r>
              <a:rPr lang="pt-BR" sz="45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PRIMEIROS SOCORROS PARA A INSOLAÇÃO</a:t>
            </a:r>
            <a:endParaRPr lang="pt-BR" sz="45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404664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INSTITUTO LUTERANO DE ENSINO SUPERIOR DE 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TUMBIARA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2267744" y="5373216"/>
            <a:ext cx="5112568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ITUMBIARA</a:t>
            </a:r>
          </a:p>
          <a:p>
            <a:r>
              <a:rPr lang="pt-B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2018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7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r>
              <a:rPr lang="pt-BR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PRIMEIROS SOCORROS</a:t>
            </a:r>
            <a:endParaRPr lang="pt-BR" sz="4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Após  chamar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emergência, o objetivo dos primeiros socorros em casos de insolação é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tirar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pessoa do calor 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diminuir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sua temperatura corporal. Para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isso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é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necessário: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Colocar a vitima em 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um local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fresco, com sombra e ventilado; 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Remover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 máximo de peças de roupa possível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se estiver consciente mantê-la em repouso e com a cabeça elevada.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Aplicar compressas com água fresca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ou banho frio se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tiver a possiblidade.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27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uario\Desktop\Insolaca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42" y="836712"/>
            <a:ext cx="642627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25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pt-BR" sz="4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REFERÊNCIAS</a:t>
            </a:r>
            <a:endParaRPr lang="pt-BR" sz="4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19256" cy="491716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MINHA VIDA. 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Insolação: sintomas, tratamentos 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causas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.2014. Disponível em:&lt;https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www.minhavida.com.br/saude/temas/insolação&gt; Acesso em: 18 de outubro  de 2018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SILVEIRA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Elzio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Teobaldo da; MOULIN, Alexandre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Fachetti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Vaillant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Primeiros Socorros: Queimadura, insolação e intermação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.2016. Disponível em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http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://www.saudeemmovimento.com.br/conteudos/conteudo_frame.asp?cod_noticia=1135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100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REFERÊNCIAS</a:t>
            </a:r>
            <a:endParaRPr lang="pt-BR" sz="4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VIANA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Aleksana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Saiba quais são os Sintomas de insolação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 2018. Disponível em:&lt;https://www.tuasaude.com/sintomas-de-insolacao/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443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67600" cy="868958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INSOLAÇÃO</a:t>
            </a:r>
            <a:endParaRPr lang="pt-BR" sz="4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147248" cy="5061176"/>
          </a:xfrm>
        </p:spPr>
        <p:txBody>
          <a:bodyPr/>
          <a:lstStyle/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É uma problema sério causado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pelo excesso de exposição ao sol e ao calor intenso. Ela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ocorre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quando a temperatura corporal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passa dos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40ºC, fazendo com que o mecanismo de transpiração falhe e o corpo não consiga se resfriar</a:t>
            </a:r>
            <a:r>
              <a:rPr lang="pt-BR" dirty="0" smtClean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No momento da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insolação a temperatura do organismo aumenta, o que pode causar a perda de água e de nutrientes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importantes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do organismo. 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A insolação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é considerado emergencial, já que se não for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tratada o mais rápido possível pode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trazer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problemas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ao cérebro, rins,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coração 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músculos.</a:t>
            </a:r>
          </a:p>
        </p:txBody>
      </p:sp>
    </p:spTree>
    <p:extLst>
      <p:ext uri="{BB962C8B-B14F-4D97-AF65-F5344CB8AC3E}">
        <p14:creationId xmlns:p14="http://schemas.microsoft.com/office/powerpoint/2010/main" val="125892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INSOLAÇÃO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931224" cy="477314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Normalmente  ela acontece quando o individuo fica muitas horas na praia, piscina e também quando se anda muito na rua com o sol quente. Nesses casos é recomendado usar protetor solar, óculos de sol, chapéus, bonés, para se proteger do sol quente.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00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uario\Desktop\isolaçã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0" y="812710"/>
            <a:ext cx="7948576" cy="492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5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INSOLAÇÃO</a:t>
            </a:r>
            <a:endParaRPr lang="pt-BR" sz="4000" dirty="0"/>
          </a:p>
        </p:txBody>
      </p:sp>
      <p:pic>
        <p:nvPicPr>
          <p:cNvPr id="2050" name="Picture 2" descr="C:\Users\Usuario\Desktop\grau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8064896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6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313240" cy="1012974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FATORES DE RISCO</a:t>
            </a:r>
            <a:endParaRPr lang="pt-BR" sz="4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064896" cy="489654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Não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beber líquidos adequadamente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Ter doenças crônicas (como diabetes)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Algumas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pessoas têm mais risco de terem insolação como:</a:t>
            </a:r>
          </a:p>
          <a:p>
            <a:pPr indent="0" algn="just">
              <a:lnSpc>
                <a:spcPct val="110000"/>
              </a:lnSpc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Crianças e bebês</a:t>
            </a:r>
          </a:p>
          <a:p>
            <a:pPr indent="0" algn="just">
              <a:lnSpc>
                <a:spcPct val="110000"/>
              </a:lnSpc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Idosos</a:t>
            </a:r>
          </a:p>
          <a:p>
            <a:pPr indent="0" algn="just">
              <a:lnSpc>
                <a:spcPct val="110000"/>
              </a:lnSpc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Pessoas com problemas que levam a desidratação, como quem tem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gastroenterite.</a:t>
            </a:r>
          </a:p>
          <a:p>
            <a:pPr indent="0" algn="just">
              <a:lnSpc>
                <a:spcPct val="110000"/>
              </a:lnSpc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também pessoas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que praticam atividades extenuantes, como atletas, soldados e trabalhadores que realizam atividades que envolvem esforços físicos sob 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sol, podemos citar os pedreiros.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40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PREVENÇÃO</a:t>
            </a:r>
            <a:endParaRPr lang="pt-BR" sz="4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075240" cy="498916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 primeiro passo é evitar exposições ao sol por muito tempo, principalmente no horário em que a temperatura pode estar mais alta: das 10h às 16h. 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Usar protetor solar, bonés, chapéus e óculos de sol quando for andar na rua ou for à praia. </a:t>
            </a: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Além disso, é be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importante se manter hidratado. Beber muita água,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água de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coco e sucos naturais. </a:t>
            </a:r>
          </a:p>
          <a:p>
            <a:pPr marL="0" indent="0" algn="just">
              <a:spcBef>
                <a:spcPts val="0"/>
              </a:spcBef>
            </a:pPr>
            <a:endParaRPr lang="pt-BR" sz="2600" dirty="0" smtClean="0"/>
          </a:p>
        </p:txBody>
      </p:sp>
    </p:spTree>
    <p:extLst>
      <p:ext uri="{BB962C8B-B14F-4D97-AF65-F5344CB8AC3E}">
        <p14:creationId xmlns:p14="http://schemas.microsoft.com/office/powerpoint/2010/main" val="32334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TRATAMENTO</a:t>
            </a:r>
            <a:endParaRPr lang="pt-BR" sz="4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776864" cy="4945760"/>
          </a:xfrm>
        </p:spPr>
        <p:txBody>
          <a:bodyPr/>
          <a:lstStyle/>
          <a:p>
            <a:pPr marL="0" indent="0" algn="just" fontAlgn="t">
              <a:spcBef>
                <a:spcPts val="0"/>
              </a:spcBef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 tratamento para insolação é feito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diminuindo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temperatura corporal do indivíduo. Resfriar o corpo aos poucos é o mais indicado, assim, pode-se oferecer água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fresca, colocar ele na sombra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em local ventilado e fresco,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também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cobrir sua pele com panos molhados em água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fresca, nunca pode ser água gelada.</a:t>
            </a:r>
          </a:p>
          <a:p>
            <a:pPr marL="0" indent="0" algn="just" fontAlgn="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Em, situações mais graves é preciso ter 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tendimento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médico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urgente, como por exemplo em casos de  alteração de consciência ou de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vômitos</a:t>
            </a: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8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TRATAMENTO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931224" cy="491716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No hospital, 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individuo terá que ficar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sob observação, além de receber hidratação por via oral ou soro para repor os eletrólitos. </a:t>
            </a: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desconfortos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que a insolação provoca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costumam passar em um ou dois dias.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Mas,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quando associado a queimaduras graves na pele e desidratação severa, o problema pode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continuar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por um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maior tempo.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24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955</TotalTime>
  <Words>545</Words>
  <Application>Microsoft Office PowerPoint</Application>
  <PresentationFormat>Apresentação na tela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Balcão Envidraçado</vt:lpstr>
      <vt:lpstr>   AMANDA GABRIELLE SOUZA CUNHA,  LAILA NUNES PEREIRA THAÍS CRISTINA CAMPOS DE SOUSA </vt:lpstr>
      <vt:lpstr>INSOLAÇÃO</vt:lpstr>
      <vt:lpstr>INSOLAÇÃO</vt:lpstr>
      <vt:lpstr>Apresentação do PowerPoint</vt:lpstr>
      <vt:lpstr>INSOLAÇÃO</vt:lpstr>
      <vt:lpstr>FATORES DE RISCO</vt:lpstr>
      <vt:lpstr>PREVENÇÃO</vt:lpstr>
      <vt:lpstr> TRATAMENTO</vt:lpstr>
      <vt:lpstr>TRATAMENTO</vt:lpstr>
      <vt:lpstr> PRIMEIROS SOCORROS</vt:lpstr>
      <vt:lpstr>Apresentação do PowerPoint</vt:lpstr>
      <vt:lpstr>REFERÊNCIAS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Thais</cp:lastModifiedBy>
  <cp:revision>41</cp:revision>
  <dcterms:created xsi:type="dcterms:W3CDTF">2018-10-16T14:36:43Z</dcterms:created>
  <dcterms:modified xsi:type="dcterms:W3CDTF">2019-10-02T20:27:54Z</dcterms:modified>
</cp:coreProperties>
</file>